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BD9F-49DE-4A5F-9B99-A9932B7B46B3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7DBE-C3E8-412F-A000-8698B54F5E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37" TargetMode="External"/><Relationship Id="rId7" Type="http://schemas.openxmlformats.org/officeDocument/2006/relationships/hyperlink" Target="http://ru.wikipedia.org/wiki/%D0%9F%D1%80%D0%BE%D0%B7%D0%B0%D0%B8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4%D1%80%D0%B0%D0%BC%D0%B0%D1%82%D1%83%D1%80%D0%B3" TargetMode="External"/><Relationship Id="rId5" Type="http://schemas.openxmlformats.org/officeDocument/2006/relationships/hyperlink" Target="http://ru.wikipedia.org/wiki/%D0%9F%D0%BE%D1%8D%D1%82" TargetMode="External"/><Relationship Id="rId4" Type="http://schemas.openxmlformats.org/officeDocument/2006/relationships/hyperlink" Target="http://ru.wikipedia.org/wiki/%D0%A0%D1%83%D1%81%D1%81%D0%BA%D0%B8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0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7%D0%B2%D0%B5%D0%BD%D0%B8%D0%B3%D0%BE%D1%80%D0%BE%D0%B4" TargetMode="External"/><Relationship Id="rId5" Type="http://schemas.openxmlformats.org/officeDocument/2006/relationships/hyperlink" Target="http://ru.wikipedia.org/wiki/%D0%97%D0%B0%D1%85%D0%B0%D1%80%D0%BE%D0%B2%D0%BE_(%D0%9E%D0%B4%D0%B8%D0%BD%D1%86%D0%BE%D0%B2%D1%81%D0%BA%D0%B8%D0%B9_%D1%80%D0%B0%D0%B9%D0%BE%D0%BD)" TargetMode="External"/><Relationship Id="rId4" Type="http://schemas.openxmlformats.org/officeDocument/2006/relationships/hyperlink" Target="http://ru.wikipedia.org/wiki/18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0%D1%80%D1%81%D0%BA%D0%BE%D1%81%D0%B5%D0%BB%D1%8C%D1%81%D0%BA%D0%B8%D0%B9_%D0%BB%D0%B8%D1%86%D0%B5%D0%B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ru.wikipedia.org/wiki/%D0%9E%D1%82%D0%B5%D1%87%D0%B5%D1%81%D1%82%D0%B2%D0%B5%D0%BD%D0%BD%D0%B0%D1%8F_%D0%B2%D0%BE%D0%B9%D0%BD%D0%B0_1812_%D0%B3%D0%BE%D0%B4%D0%B0" TargetMode="External"/><Relationship Id="rId4" Type="http://schemas.openxmlformats.org/officeDocument/2006/relationships/hyperlink" Target="http://ru.wikipedia.org/wiki/1811_%D0%B3%D0%BE%D0%B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Великий русский писатель А.С.Пушкин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Семенчук</a:t>
            </a:r>
            <a:r>
              <a:rPr lang="ru-RU" dirty="0" smtClean="0"/>
              <a:t> Владислав 4 «Б»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50px-Kiprensky_Pushk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642918"/>
            <a:ext cx="4214841" cy="535785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err="1"/>
              <a:t>Алекса́ндр</a:t>
            </a:r>
            <a:r>
              <a:rPr lang="ru-RU" b="1" dirty="0"/>
              <a:t> </a:t>
            </a:r>
            <a:r>
              <a:rPr lang="ru-RU" b="1" dirty="0" err="1"/>
              <a:t>Серге́евич</a:t>
            </a:r>
            <a:r>
              <a:rPr lang="ru-RU" b="1" dirty="0"/>
              <a:t> </a:t>
            </a:r>
            <a:r>
              <a:rPr lang="ru-RU" b="1" dirty="0" err="1"/>
              <a:t>Пу́шкин</a:t>
            </a:r>
            <a:r>
              <a:rPr lang="ru-RU" dirty="0"/>
              <a:t> (26 мая </a:t>
            </a:r>
            <a:r>
              <a:rPr lang="ru-RU" dirty="0" smtClean="0"/>
              <a:t>1799г.</a:t>
            </a:r>
            <a:r>
              <a:rPr lang="ru-RU" dirty="0"/>
              <a:t> — 29 января  </a:t>
            </a:r>
            <a:r>
              <a:rPr lang="ru-RU" dirty="0">
                <a:hlinkClick r:id="rId3" tooltip="1837"/>
              </a:rPr>
              <a:t>1837</a:t>
            </a:r>
            <a:r>
              <a:rPr lang="ru-RU" dirty="0" smtClean="0"/>
              <a:t>,)</a:t>
            </a:r>
            <a:r>
              <a:rPr lang="ru-RU" dirty="0"/>
              <a:t> — </a:t>
            </a:r>
            <a:r>
              <a:rPr lang="ru-RU" u="sng" dirty="0">
                <a:hlinkClick r:id="rId4" tooltip="Русские"/>
              </a:rPr>
              <a:t>русский</a:t>
            </a:r>
            <a:r>
              <a:rPr lang="ru-RU" dirty="0"/>
              <a:t> </a:t>
            </a:r>
            <a:r>
              <a:rPr lang="ru-RU" dirty="0">
                <a:hlinkClick r:id="rId5" tooltip="Поэт"/>
              </a:rPr>
              <a:t>поэт</a:t>
            </a:r>
            <a:r>
              <a:rPr lang="ru-RU" dirty="0"/>
              <a:t>, </a:t>
            </a:r>
            <a:r>
              <a:rPr lang="ru-RU" dirty="0">
                <a:hlinkClick r:id="rId6" tooltip="Драматург"/>
              </a:rPr>
              <a:t>драматург</a:t>
            </a:r>
            <a:r>
              <a:rPr lang="ru-RU" dirty="0"/>
              <a:t> и </a:t>
            </a:r>
            <a:r>
              <a:rPr lang="ru-RU" dirty="0">
                <a:hlinkClick r:id="rId7" tooltip="Прозаик"/>
              </a:rPr>
              <a:t>прозаик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Маленький Пушкин</a:t>
            </a:r>
            <a:endParaRPr lang="ru-RU" dirty="0"/>
          </a:p>
        </p:txBody>
      </p:sp>
      <p:pic>
        <p:nvPicPr>
          <p:cNvPr id="5" name="Содержимое 4" descr="160px-Pushkin_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1000108"/>
            <a:ext cx="3786213" cy="47149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Летние месяцы </a:t>
            </a:r>
            <a:r>
              <a:rPr lang="ru-RU" dirty="0">
                <a:hlinkClick r:id="rId3" tooltip="1805"/>
              </a:rPr>
              <a:t>1805</a:t>
            </a:r>
            <a:r>
              <a:rPr lang="ru-RU" dirty="0"/>
              <a:t>—</a:t>
            </a:r>
            <a:r>
              <a:rPr lang="ru-RU" dirty="0">
                <a:hlinkClick r:id="rId4" tooltip="1810"/>
              </a:rPr>
              <a:t>1810</a:t>
            </a:r>
            <a:r>
              <a:rPr lang="ru-RU" dirty="0"/>
              <a:t> будущий поэт обычно проводил у своей бабушки по матери, Марии Алексеевны Ганнибал </a:t>
            </a:r>
            <a:r>
              <a:rPr lang="ru-RU" dirty="0" smtClean="0"/>
              <a:t>, </a:t>
            </a:r>
            <a:r>
              <a:rPr lang="ru-RU" dirty="0"/>
              <a:t>в подмосковном селе </a:t>
            </a:r>
            <a:r>
              <a:rPr lang="ru-RU" dirty="0">
                <a:hlinkClick r:id="rId5" tooltip="Захарово (Одинцовский район)"/>
              </a:rPr>
              <a:t>Захарове</a:t>
            </a:r>
            <a:r>
              <a:rPr lang="ru-RU" dirty="0"/>
              <a:t>, близ </a:t>
            </a:r>
            <a:r>
              <a:rPr lang="ru-RU" dirty="0">
                <a:hlinkClick r:id="rId6" tooltip="Звенигород"/>
              </a:rPr>
              <a:t>Звенигорода</a:t>
            </a:r>
            <a:r>
              <a:rPr lang="ru-RU" dirty="0"/>
              <a:t>. Ранние детские впечатления отразились в первых опытах пушкинских поэм, </a:t>
            </a:r>
            <a:r>
              <a:rPr lang="ru-RU" dirty="0" smtClean="0"/>
              <a:t> и </a:t>
            </a:r>
            <a:r>
              <a:rPr lang="ru-RU" dirty="0"/>
              <a:t>лицейских стихотворениях </a:t>
            </a:r>
            <a:r>
              <a:rPr lang="ru-RU" dirty="0" smtClean="0"/>
              <a:t>. </a:t>
            </a:r>
            <a:r>
              <a:rPr lang="ru-RU" dirty="0"/>
              <a:t>Бабушка писала о своём внуке следующее:</a:t>
            </a:r>
          </a:p>
          <a:p>
            <a:r>
              <a:rPr lang="ru-RU" i="1" dirty="0" smtClean="0"/>
              <a:t>Не знаю, что выйдет из моего старшего внука. Мальчик умён и охотник до книжек, а учится плохо, редко когда урок свой сдаст порядком; то его не расшевелишь, не прогонишь играть с детьми, то вдруг так развернётся и расходится, что ничем его не уймёшь: из одной крайности в другую бросается, нет у него середины</a:t>
            </a:r>
            <a:r>
              <a:rPr lang="ru-RU" i="1" baseline="30000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Юный Пушкин</a:t>
            </a:r>
            <a:endParaRPr lang="ru-RU" dirty="0"/>
          </a:p>
        </p:txBody>
      </p:sp>
      <p:pic>
        <p:nvPicPr>
          <p:cNvPr id="5" name="Содержимое 4" descr="160px-С._Г._Чириков_-_Александр_Сергеевич_Пушкин_(акварель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785794"/>
            <a:ext cx="4143403" cy="47149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Шесть лет Пушкин провёл в </a:t>
            </a:r>
            <a:r>
              <a:rPr lang="ru-RU" dirty="0">
                <a:hlinkClick r:id="rId3" tooltip="Царскосельский лицей"/>
              </a:rPr>
              <a:t>Царскосельском лицее</a:t>
            </a:r>
            <a:r>
              <a:rPr lang="ru-RU" dirty="0"/>
              <a:t>, открытом 19 октября </a:t>
            </a:r>
            <a:r>
              <a:rPr lang="ru-RU" dirty="0">
                <a:hlinkClick r:id="rId4" tooltip="1811 год"/>
              </a:rPr>
              <a:t>1811 года</a:t>
            </a:r>
            <a:r>
              <a:rPr lang="ru-RU" dirty="0"/>
              <a:t>. Здесь юный поэт пережил события </a:t>
            </a:r>
            <a:r>
              <a:rPr lang="ru-RU" dirty="0">
                <a:hlinkClick r:id="rId5" tooltip="Отечественная война 1812 года"/>
              </a:rPr>
              <a:t>Отечественной войны 1812 года</a:t>
            </a:r>
            <a:r>
              <a:rPr lang="ru-RU" dirty="0"/>
              <a:t>. Здесь впервые открылся и был высоко оценён его поэтический дар. Воспоминания о годах, проведённых в Лицее, о лицейском братстве навсегда остались в душе </a:t>
            </a:r>
            <a:r>
              <a:rPr lang="ru-RU" dirty="0" smtClean="0"/>
              <a:t>поэта</a:t>
            </a:r>
            <a:r>
              <a:rPr lang="ru-RU" baseline="30000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Сказки Пушкина</a:t>
            </a:r>
            <a:endParaRPr lang="ru-RU" dirty="0"/>
          </a:p>
        </p:txBody>
      </p:sp>
      <p:pic>
        <p:nvPicPr>
          <p:cNvPr id="5" name="Содержимое 4" descr="pushkin_skazki-zkd_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4500" y="723106"/>
            <a:ext cx="3752850" cy="4953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     </a:t>
            </a:r>
            <a:r>
              <a:rPr lang="ru-RU" dirty="0" smtClean="0"/>
              <a:t> </a:t>
            </a:r>
            <a:r>
              <a:rPr lang="ru-RU" dirty="0"/>
              <a:t>Всем с детства знакомы его великолепные сюжеты. В очередной раз перелистывая страницы пушкинских сказок, </a:t>
            </a:r>
            <a:r>
              <a:rPr lang="ru-RU" dirty="0" smtClean="0"/>
              <a:t> </a:t>
            </a:r>
            <a:r>
              <a:rPr lang="ru-RU" dirty="0"/>
              <a:t>не перестаешь удивляться их внутренней красоте и глубокому смыслу.</a:t>
            </a:r>
            <a:br>
              <a:rPr lang="ru-RU" dirty="0"/>
            </a:br>
            <a:r>
              <a:rPr lang="ru-RU" dirty="0"/>
              <a:t>     Считается, что в детстве Пушкин услышал народные сказки от своей няни, знаменитой Арины Родионовны, а впоследствии создал произведения на основе своих детских воспоминаний. Это не совсем так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017-021-Skazka-o-pope-i-ego-rabot-PUc4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1000108"/>
            <a:ext cx="3857651" cy="47149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     Действительно, сказки в русском народном духе Пушкин писал на протяжении почти всего своего творчеств, с 1814 по 1834 гг. Но все сказки Пушкина резко разделяются на две группы: ранние (до 1825) и поздние. Как правило, наше представление о пушкинских сказках как о важной и серьезной области его поэзии относится только к его поздним сказкам ("Сказка о попе", "О медведихе", "О царе </a:t>
            </a:r>
            <a:r>
              <a:rPr lang="ru-RU" dirty="0" err="1"/>
              <a:t>Салтане</a:t>
            </a:r>
            <a:r>
              <a:rPr lang="ru-RU" dirty="0"/>
              <a:t>", "О рыбаке и рыбке", "О мертвой царевне" и "О золотом петушке"). Самые известные свои сказки поэт написал в зрелом возрасте, когда сформировался его интерес к древнерусской истории и русскому фольклору.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№У лукоморья…»</a:t>
            </a:r>
            <a:endParaRPr lang="ru-RU" dirty="0"/>
          </a:p>
        </p:txBody>
      </p:sp>
      <p:pic>
        <p:nvPicPr>
          <p:cNvPr id="5" name="Содержимое 4" descr="61051413_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857232"/>
            <a:ext cx="4071965" cy="49292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рыбаке и рыбке»</a:t>
            </a:r>
            <a:endParaRPr lang="ru-RU" dirty="0"/>
          </a:p>
        </p:txBody>
      </p:sp>
      <p:pic>
        <p:nvPicPr>
          <p:cNvPr id="5" name="Содержимое 4" descr="1180085298_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1000108"/>
            <a:ext cx="4286280" cy="45720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Содержимое 4" descr="cs1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928670"/>
            <a:ext cx="5111750" cy="500065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Великий русский писатель А.С.Пушкин</vt:lpstr>
      <vt:lpstr>Слайд 2</vt:lpstr>
      <vt:lpstr>Маленький Пушкин</vt:lpstr>
      <vt:lpstr>Юный Пушкин</vt:lpstr>
      <vt:lpstr>Сказки Пушкина</vt:lpstr>
      <vt:lpstr>Слайд 6</vt:lpstr>
      <vt:lpstr>№У лукоморья…»</vt:lpstr>
      <vt:lpstr>«О рыбаке и рыбке»</vt:lpstr>
      <vt:lpstr>«О царе Салтане»</vt:lpstr>
      <vt:lpstr>Слайд 10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Великий русский писатель А.С.Пушкин</dc:title>
  <dc:creator>1</dc:creator>
  <cp:lastModifiedBy>1</cp:lastModifiedBy>
  <cp:revision>4</cp:revision>
  <dcterms:created xsi:type="dcterms:W3CDTF">2012-04-15T16:01:30Z</dcterms:created>
  <dcterms:modified xsi:type="dcterms:W3CDTF">2012-04-15T16:36:08Z</dcterms:modified>
</cp:coreProperties>
</file>