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256" r:id="rId2"/>
    <p:sldId id="287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0" r:id="rId15"/>
    <p:sldId id="288" r:id="rId16"/>
    <p:sldId id="257" r:id="rId17"/>
    <p:sldId id="258" r:id="rId18"/>
    <p:sldId id="259" r:id="rId19"/>
    <p:sldId id="261" r:id="rId20"/>
    <p:sldId id="262" r:id="rId21"/>
    <p:sldId id="263" r:id="rId22"/>
    <p:sldId id="281" r:id="rId23"/>
    <p:sldId id="289" r:id="rId24"/>
    <p:sldId id="265" r:id="rId25"/>
    <p:sldId id="266" r:id="rId26"/>
    <p:sldId id="267" r:id="rId27"/>
    <p:sldId id="268" r:id="rId28"/>
    <p:sldId id="270" r:id="rId29"/>
    <p:sldId id="269" r:id="rId30"/>
    <p:sldId id="283" r:id="rId31"/>
    <p:sldId id="282" r:id="rId32"/>
    <p:sldId id="285" r:id="rId33"/>
    <p:sldId id="286" r:id="rId34"/>
    <p:sldId id="284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71" autoAdjust="0"/>
    <p:restoredTop sz="94660"/>
  </p:normalViewPr>
  <p:slideViewPr>
    <p:cSldViewPr>
      <p:cViewPr varScale="1">
        <p:scale>
          <a:sx n="86" d="100"/>
          <a:sy n="86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6F0E-19BC-4CFA-A75E-8252E141A41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E59CE-9E73-4D7B-BD3E-B0C547844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E59CE-9E73-4D7B-BD3E-B0C5478443A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EE7F72-3316-4548-94B9-A8360C7084B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4DF084-9604-4F1E-A566-9375401027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2906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</a:t>
            </a:r>
            <a:r>
              <a:rPr lang="ru-RU" dirty="0" smtClean="0"/>
              <a:t>Космосу</a:t>
            </a:r>
            <a:br>
              <a:rPr lang="ru-RU" dirty="0" smtClean="0"/>
            </a:br>
            <a:r>
              <a:rPr lang="ru-RU" dirty="0" smtClean="0"/>
              <a:t>на день космонавтики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ученика 4б </a:t>
            </a:r>
            <a:r>
              <a:rPr lang="ru-RU" dirty="0" smtClean="0"/>
              <a:t>класса</a:t>
            </a:r>
            <a:br>
              <a:rPr lang="ru-RU" dirty="0" smtClean="0"/>
            </a:br>
            <a:r>
              <a:rPr lang="ru-RU" dirty="0" smtClean="0"/>
              <a:t>средней школы № 4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Роженкова</a:t>
            </a:r>
            <a:r>
              <a:rPr lang="ru-RU" dirty="0" smtClean="0"/>
              <a:t> Артема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00296" y="5585966"/>
            <a:ext cx="895328" cy="12720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Юпитер</a:t>
            </a:r>
            <a:endParaRPr lang="ru-RU" sz="9600" dirty="0"/>
          </a:p>
        </p:txBody>
      </p:sp>
      <p:pic>
        <p:nvPicPr>
          <p:cNvPr id="3" name="Рисунок 2" descr="jupiter1_vgr.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5929354" cy="441486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Сатурн</a:t>
            </a:r>
            <a:endParaRPr lang="ru-RU" sz="9600" dirty="0"/>
          </a:p>
        </p:txBody>
      </p:sp>
      <p:pic>
        <p:nvPicPr>
          <p:cNvPr id="4" name="Рисунок 3" descr="saturn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876925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pic>
        <p:nvPicPr>
          <p:cNvPr id="3" name="Рисунок 2" descr="uranus.jpg67d1c38e-22f0-41ad-8135-e601067aed9aLar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285860"/>
            <a:ext cx="5572140" cy="5572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83058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Нептун</a:t>
            </a:r>
            <a:endParaRPr lang="ru-RU" sz="8000" dirty="0"/>
          </a:p>
        </p:txBody>
      </p:sp>
      <p:pic>
        <p:nvPicPr>
          <p:cNvPr id="3" name="Рисунок 2" descr="68312385_32869857_Nept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500174"/>
            <a:ext cx="6667500" cy="50006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Кометы </a:t>
            </a:r>
            <a:endParaRPr lang="ru-RU" sz="8800" dirty="0"/>
          </a:p>
        </p:txBody>
      </p:sp>
      <p:pic>
        <p:nvPicPr>
          <p:cNvPr id="5" name="Содержимое 4" descr="080908-comet-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4579010" cy="2545930"/>
          </a:xfrm>
        </p:spPr>
      </p:pic>
      <p:pic>
        <p:nvPicPr>
          <p:cNvPr id="6" name="Содержимое 5" descr="HBCOM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428868"/>
            <a:ext cx="4000500" cy="3000375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58" y="2857496"/>
            <a:ext cx="7786742" cy="1500198"/>
          </a:xfrm>
        </p:spPr>
        <p:txBody>
          <a:bodyPr/>
          <a:lstStyle/>
          <a:p>
            <a:r>
              <a:rPr lang="ru-RU" sz="9600" dirty="0" smtClean="0"/>
              <a:t>Вселенная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1204170"/>
          </a:xfrm>
        </p:spPr>
        <p:txBody>
          <a:bodyPr>
            <a:noAutofit/>
          </a:bodyPr>
          <a:lstStyle/>
          <a:p>
            <a:r>
              <a:rPr lang="ru-RU" sz="8000" dirty="0" smtClean="0"/>
              <a:t>Черные Дыры</a:t>
            </a:r>
            <a:endParaRPr lang="ru-RU" sz="8000" dirty="0"/>
          </a:p>
        </p:txBody>
      </p:sp>
      <p:pic>
        <p:nvPicPr>
          <p:cNvPr id="5" name="Содержимое 4" descr="5e0a35edf268197218aef74b71a86c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2651919"/>
            <a:ext cx="3143250" cy="2971800"/>
          </a:xfrm>
        </p:spPr>
      </p:pic>
      <p:pic>
        <p:nvPicPr>
          <p:cNvPr id="6" name="Содержимое 5" descr="universe-inside-black-ho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7402" y="1920875"/>
            <a:ext cx="3320196" cy="44338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2212848" cy="15826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Туманность Орла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0869-yuliy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05" r="3005"/>
          <a:stretch>
            <a:fillRect/>
          </a:stretch>
        </p:blipFill>
        <p:spPr>
          <a:xfrm>
            <a:off x="2857488" y="571480"/>
            <a:ext cx="6071057" cy="516941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Туманность Конская Голова</a:t>
            </a:r>
            <a:endParaRPr lang="ru-RU" dirty="0"/>
          </a:p>
        </p:txBody>
      </p:sp>
      <p:pic>
        <p:nvPicPr>
          <p:cNvPr id="5" name="Содержимое 4" descr="cb6c19ef86edd98a7654e2ebe4f646e1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916862" cy="4433888"/>
          </a:xfrm>
        </p:spPr>
      </p:pic>
      <p:pic>
        <p:nvPicPr>
          <p:cNvPr id="6" name="Содержимое 5" descr="Space_Horse_Nebula_016018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357430"/>
            <a:ext cx="4469352" cy="3352014"/>
          </a:xfrm>
        </p:spPr>
      </p:pic>
      <p:sp>
        <p:nvSpPr>
          <p:cNvPr id="7" name="Равно 6"/>
          <p:cNvSpPr/>
          <p:nvPr/>
        </p:nvSpPr>
        <p:spPr>
          <a:xfrm rot="10800000">
            <a:off x="3929058" y="3500438"/>
            <a:ext cx="500066" cy="6286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Галактика Млечный Путь</a:t>
            </a:r>
            <a:endParaRPr lang="ru-RU" sz="6000" dirty="0"/>
          </a:p>
        </p:txBody>
      </p:sp>
      <p:pic>
        <p:nvPicPr>
          <p:cNvPr id="3" name="Рисунок 2" descr="img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485484" cy="446882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042176" cy="4041090"/>
          </a:xfrm>
        </p:spPr>
        <p:txBody>
          <a:bodyPr/>
          <a:lstStyle/>
          <a:p>
            <a:r>
              <a:rPr lang="ru-RU" sz="7200" dirty="0" smtClean="0"/>
              <a:t>Солнечная система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6200000">
            <a:off x="-5060202" y="3274196"/>
            <a:ext cx="77724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Галактика Андромеда </a:t>
            </a:r>
            <a:endParaRPr lang="ru-RU" sz="6600" dirty="0"/>
          </a:p>
        </p:txBody>
      </p:sp>
      <p:pic>
        <p:nvPicPr>
          <p:cNvPr id="3" name="Рисунок 2" descr="milkyway_garl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галактики</a:t>
            </a:r>
            <a:endParaRPr lang="ru-RU" dirty="0"/>
          </a:p>
        </p:txBody>
      </p:sp>
      <p:pic>
        <p:nvPicPr>
          <p:cNvPr id="3" name="Рисунок 2" descr="05484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691254" cy="3576640"/>
          </a:xfrm>
          <a:prstGeom prst="rect">
            <a:avLst/>
          </a:prstGeom>
        </p:spPr>
      </p:pic>
      <p:pic>
        <p:nvPicPr>
          <p:cNvPr id="4" name="Рисунок 3" descr="233368-Sep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81373" y="2676687"/>
            <a:ext cx="5051769" cy="28416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Autofit/>
          </a:bodyPr>
          <a:lstStyle/>
          <a:p>
            <a:endParaRPr lang="ru-RU" sz="5400" dirty="0"/>
          </a:p>
        </p:txBody>
      </p:sp>
      <p:pic>
        <p:nvPicPr>
          <p:cNvPr id="4" name="Рисунок 3" descr="kosmos-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7772400" cy="1362456"/>
          </a:xfrm>
        </p:spPr>
        <p:txBody>
          <a:bodyPr/>
          <a:lstStyle/>
          <a:p>
            <a:r>
              <a:rPr lang="ru-RU" sz="4400" dirty="0" smtClean="0"/>
              <a:t>Исследование звёздного неба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5400000">
            <a:off x="-4988764" y="2917006"/>
            <a:ext cx="7772400" cy="15097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Звезда Арктур</a:t>
            </a:r>
            <a:endParaRPr lang="ru-RU" sz="7200" dirty="0"/>
          </a:p>
        </p:txBody>
      </p:sp>
      <p:pic>
        <p:nvPicPr>
          <p:cNvPr id="5" name="Рисунок 4" descr="3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833554"/>
            <a:ext cx="7536669" cy="502444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143000"/>
          </a:xfrm>
        </p:spPr>
        <p:txBody>
          <a:bodyPr/>
          <a:lstStyle/>
          <a:p>
            <a:r>
              <a:rPr lang="ru-RU" dirty="0" smtClean="0"/>
              <a:t>Сравнение Звезд</a:t>
            </a:r>
            <a:endParaRPr lang="ru-RU" dirty="0"/>
          </a:p>
        </p:txBody>
      </p:sp>
      <p:pic>
        <p:nvPicPr>
          <p:cNvPr id="3" name="Рисунок 2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669741"/>
            <a:ext cx="5304849" cy="518825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 Ригель </a:t>
            </a:r>
            <a:endParaRPr lang="ru-RU" dirty="0"/>
          </a:p>
        </p:txBody>
      </p:sp>
      <p:pic>
        <p:nvPicPr>
          <p:cNvPr id="3" name="Рисунок 2" descr="918202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5857916" cy="439343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Антарес</a:t>
            </a:r>
            <a:endParaRPr lang="ru-RU" sz="7200" dirty="0"/>
          </a:p>
        </p:txBody>
      </p:sp>
      <p:pic>
        <p:nvPicPr>
          <p:cNvPr id="3" name="Рисунок 2" descr="antares-arktur-sol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6350000" cy="4445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Бетельгейзе</a:t>
            </a:r>
            <a:endParaRPr lang="ru-RU" sz="8800" dirty="0"/>
          </a:p>
        </p:txBody>
      </p:sp>
      <p:pic>
        <p:nvPicPr>
          <p:cNvPr id="3" name="Рисунок 2" descr="s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4572032" cy="456060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/>
          <a:lstStyle/>
          <a:p>
            <a:r>
              <a:rPr lang="ru-RU" dirty="0" smtClean="0"/>
              <a:t>Сравнение Звезд </a:t>
            </a:r>
            <a:endParaRPr lang="ru-RU" dirty="0"/>
          </a:p>
        </p:txBody>
      </p:sp>
      <p:pic>
        <p:nvPicPr>
          <p:cNvPr id="3" name="Рисунок 2" descr="step-5acfa41db7a1363904fa2cde110689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419340" cy="500063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Наша Звезда – Солнце </a:t>
            </a:r>
            <a:endParaRPr lang="ru-RU" sz="6600" dirty="0"/>
          </a:p>
        </p:txBody>
      </p:sp>
      <p:pic>
        <p:nvPicPr>
          <p:cNvPr id="4" name="Рисунок 3" descr="sun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236655" cy="507207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H="1" flipV="1">
            <a:off x="214282" y="2000240"/>
            <a:ext cx="7072362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Какая звезда больше Бетельгейзе или Антарес? </a:t>
            </a:r>
          </a:p>
          <a:p>
            <a:r>
              <a:rPr lang="ru-RU" dirty="0" smtClean="0"/>
              <a:t>Звезда Ригель какого типа?</a:t>
            </a:r>
          </a:p>
          <a:p>
            <a:r>
              <a:rPr lang="ru-RU" dirty="0" smtClean="0"/>
              <a:t>Бывают ли звезды коричневого типа?</a:t>
            </a:r>
          </a:p>
          <a:p>
            <a:r>
              <a:rPr lang="ru-RU" dirty="0" smtClean="0"/>
              <a:t>Сколько типов черных дыр? Назовите их.</a:t>
            </a:r>
          </a:p>
          <a:p>
            <a:r>
              <a:rPr lang="ru-RU" dirty="0" smtClean="0"/>
              <a:t> Какая самая длинная туманность? </a:t>
            </a:r>
          </a:p>
          <a:p>
            <a:r>
              <a:rPr lang="ru-RU" dirty="0" smtClean="0"/>
              <a:t> Сколько спутников у Юпитера?</a:t>
            </a:r>
          </a:p>
          <a:p>
            <a:r>
              <a:rPr lang="ru-RU" dirty="0" smtClean="0"/>
              <a:t>Какое место по яркости на ночном небе занимает Ригель?</a:t>
            </a:r>
          </a:p>
          <a:p>
            <a:r>
              <a:rPr lang="ru-RU" dirty="0" smtClean="0"/>
              <a:t>Во сколько раз Бетельгейзе больше Солнца? 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на засыпку!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диаметр вселенной (в световых годах)?</a:t>
            </a:r>
          </a:p>
          <a:p>
            <a:r>
              <a:rPr lang="ru-RU" dirty="0" smtClean="0"/>
              <a:t>Какой диаметр Млечного Пути (в световых годах)?</a:t>
            </a:r>
          </a:p>
          <a:p>
            <a:r>
              <a:rPr lang="ru-RU" dirty="0" smtClean="0"/>
              <a:t>Что идет после Марса? </a:t>
            </a:r>
          </a:p>
          <a:p>
            <a:r>
              <a:rPr lang="ru-RU" dirty="0" smtClean="0"/>
              <a:t>Какая звезда больше Бетельгейзе или Сириус А?</a:t>
            </a:r>
          </a:p>
          <a:p>
            <a:r>
              <a:rPr lang="ru-RU" dirty="0" smtClean="0"/>
              <a:t>Есть ли искусственные спутники ( запущенные </a:t>
            </a:r>
            <a:r>
              <a:rPr lang="ru-RU" smtClean="0"/>
              <a:t>с Земли ) </a:t>
            </a:r>
            <a:r>
              <a:rPr lang="ru-RU" dirty="0" smtClean="0"/>
              <a:t>за пределами Солнечной системы?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Ответы на вопросы по теме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2714620"/>
            <a:ext cx="5643602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1.Антарес.                                                                                                                                           2.Голубой сверхгигант.</a:t>
            </a:r>
          </a:p>
          <a:p>
            <a:r>
              <a:rPr lang="ru-RU" dirty="0" smtClean="0"/>
              <a:t>3.НЕТ.</a:t>
            </a:r>
          </a:p>
          <a:p>
            <a:r>
              <a:rPr lang="ru-RU" dirty="0" smtClean="0"/>
              <a:t>4.ДВА. Звёздных масс  и  сверхмассивные.</a:t>
            </a:r>
          </a:p>
          <a:p>
            <a:r>
              <a:rPr lang="ru-RU" dirty="0" smtClean="0"/>
              <a:t>5.Туманность ,, Орла </a:t>
            </a:r>
            <a:r>
              <a:rPr lang="en-US" dirty="0" smtClean="0"/>
              <a:t>“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Не менее 66.</a:t>
            </a:r>
          </a:p>
          <a:p>
            <a:r>
              <a:rPr lang="ru-RU" dirty="0" smtClean="0"/>
              <a:t>7.СЕДЬМОЕ.</a:t>
            </a:r>
          </a:p>
          <a:p>
            <a:r>
              <a:rPr lang="ru-RU" dirty="0" smtClean="0"/>
              <a:t>8.В  8ОО раз.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915276" cy="1362456"/>
          </a:xfrm>
        </p:spPr>
        <p:txBody>
          <a:bodyPr/>
          <a:lstStyle/>
          <a:p>
            <a:r>
              <a:rPr lang="ru-RU" sz="4400" dirty="0" smtClean="0"/>
              <a:t>Ответы на вопросы на засыпку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928934"/>
            <a:ext cx="4643470" cy="200026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13,5    миллиардов  световых лет.</a:t>
            </a:r>
          </a:p>
          <a:p>
            <a:pPr marL="457200" indent="-457200">
              <a:buAutoNum type="arabicPeriod"/>
            </a:pPr>
            <a:r>
              <a:rPr lang="ru-RU" dirty="0" smtClean="0"/>
              <a:t>100 миллионов световых </a:t>
            </a:r>
            <a:r>
              <a:rPr lang="ru-RU" smtClean="0"/>
              <a:t>лет.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ПОЯС   АСТЕРОИДОВ.</a:t>
            </a:r>
          </a:p>
          <a:p>
            <a:pPr marL="457200" indent="-457200">
              <a:buAutoNum type="arabicPeriod"/>
            </a:pPr>
            <a:r>
              <a:rPr lang="ru-RU" dirty="0" smtClean="0"/>
              <a:t>Бетельгейзе. ( В 6ОО раз).</a:t>
            </a:r>
          </a:p>
          <a:p>
            <a:pPr marL="457200" indent="-457200">
              <a:buAutoNum type="arabicPeriod"/>
            </a:pPr>
            <a:r>
              <a:rPr lang="ru-RU" dirty="0" smtClean="0"/>
              <a:t>ДА.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472518" cy="158190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3" name="Улыбающееся лицо 2"/>
          <p:cNvSpPr/>
          <p:nvPr/>
        </p:nvSpPr>
        <p:spPr>
          <a:xfrm rot="5400000">
            <a:off x="1850209" y="4293403"/>
            <a:ext cx="928694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 rot="16200000">
            <a:off x="6429388" y="421481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857488" y="1071546"/>
            <a:ext cx="3500462" cy="17859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3058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Конец!!!!!!!!!!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Меркурий – первая планета Солнечной системы 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071678"/>
            <a:ext cx="7215238" cy="457394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Меркурия со спутниками</a:t>
            </a:r>
            <a:endParaRPr lang="ru-RU" dirty="0"/>
          </a:p>
        </p:txBody>
      </p:sp>
      <p:pic>
        <p:nvPicPr>
          <p:cNvPr id="3" name="Рисунок 2" descr="0402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928778"/>
            <a:ext cx="4929222" cy="492922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Венера – вторая планета Солнечной системы</a:t>
            </a:r>
            <a:endParaRPr lang="ru-RU" dirty="0"/>
          </a:p>
        </p:txBody>
      </p:sp>
      <p:pic>
        <p:nvPicPr>
          <p:cNvPr id="3" name="Рисунок 2" descr="ven02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7200"/>
            <a:ext cx="4064000" cy="3860800"/>
          </a:xfrm>
          <a:prstGeom prst="rect">
            <a:avLst/>
          </a:prstGeom>
        </p:spPr>
      </p:pic>
      <p:pic>
        <p:nvPicPr>
          <p:cNvPr id="4" name="Рисунок 3" descr="ven1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298" y="1928802"/>
            <a:ext cx="4875702" cy="335758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Наша Земля</a:t>
            </a:r>
            <a:endParaRPr lang="ru-RU" sz="9600" dirty="0"/>
          </a:p>
        </p:txBody>
      </p:sp>
      <p:pic>
        <p:nvPicPr>
          <p:cNvPr id="3" name="Рисунок 2" descr="земля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824035"/>
            <a:ext cx="5126237" cy="503396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143000"/>
          </a:xfrm>
        </p:spPr>
        <p:txBody>
          <a:bodyPr>
            <a:noAutofit/>
          </a:bodyPr>
          <a:lstStyle/>
          <a:p>
            <a:r>
              <a:rPr lang="ru-RU" sz="9600" dirty="0" smtClean="0"/>
              <a:t>Марс </a:t>
            </a:r>
            <a:endParaRPr lang="ru-RU" sz="9600" dirty="0"/>
          </a:p>
        </p:txBody>
      </p:sp>
      <p:pic>
        <p:nvPicPr>
          <p:cNvPr id="3" name="Рисунок 2" descr="mars-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063321" cy="4071966"/>
          </a:xfrm>
          <a:prstGeom prst="rect">
            <a:avLst/>
          </a:prstGeom>
        </p:spPr>
      </p:pic>
      <p:pic>
        <p:nvPicPr>
          <p:cNvPr id="4" name="Рисунок 3" descr="m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68" y="2643182"/>
            <a:ext cx="4476781" cy="335758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05800" cy="1143000"/>
          </a:xfrm>
        </p:spPr>
        <p:txBody>
          <a:bodyPr/>
          <a:lstStyle/>
          <a:p>
            <a:r>
              <a:rPr lang="ru-RU" dirty="0" smtClean="0"/>
              <a:t>Астероиды </a:t>
            </a:r>
            <a:endParaRPr lang="ru-RU" dirty="0"/>
          </a:p>
        </p:txBody>
      </p:sp>
      <p:pic>
        <p:nvPicPr>
          <p:cNvPr id="3" name="Рисунок 2" descr="asteroidy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5000640" cy="5000640"/>
          </a:xfrm>
          <a:prstGeom prst="rect">
            <a:avLst/>
          </a:prstGeom>
        </p:spPr>
      </p:pic>
      <p:pic>
        <p:nvPicPr>
          <p:cNvPr id="4" name="Рисунок 3" descr="pla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285992"/>
            <a:ext cx="3086100" cy="303847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238</Words>
  <Application>Microsoft Office PowerPoint</Application>
  <PresentationFormat>Экран (4:3)</PresentationFormat>
  <Paragraphs>60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Презентация по Космосу на день космонавтики  ученика 4б класса средней школы № 4  Роженкова Артема</vt:lpstr>
      <vt:lpstr>Солнечная система </vt:lpstr>
      <vt:lpstr>Наша Звезда – Солнце </vt:lpstr>
      <vt:lpstr>Меркурий – первая планета Солнечной системы </vt:lpstr>
      <vt:lpstr>Сравнение Меркурия со спутниками</vt:lpstr>
      <vt:lpstr>Венера – вторая планета Солнечной системы</vt:lpstr>
      <vt:lpstr>Наша Земля</vt:lpstr>
      <vt:lpstr>Марс </vt:lpstr>
      <vt:lpstr>Астероиды </vt:lpstr>
      <vt:lpstr>Юпитер</vt:lpstr>
      <vt:lpstr>Сатурн</vt:lpstr>
      <vt:lpstr>Уран</vt:lpstr>
      <vt:lpstr>Нептун</vt:lpstr>
      <vt:lpstr>Кометы </vt:lpstr>
      <vt:lpstr>Вселенная</vt:lpstr>
      <vt:lpstr>Черные Дыры</vt:lpstr>
      <vt:lpstr>Туманность Орла </vt:lpstr>
      <vt:lpstr>Туманность Конская Голова</vt:lpstr>
      <vt:lpstr>Галактика Млечный Путь</vt:lpstr>
      <vt:lpstr>Галактика Андромеда </vt:lpstr>
      <vt:lpstr>Другие галактики</vt:lpstr>
      <vt:lpstr>Слайд 22</vt:lpstr>
      <vt:lpstr>Исследование звёздного неба</vt:lpstr>
      <vt:lpstr>Звезда Арктур</vt:lpstr>
      <vt:lpstr>Сравнение Звезд</vt:lpstr>
      <vt:lpstr>Звезда Ригель </vt:lpstr>
      <vt:lpstr>Антарес</vt:lpstr>
      <vt:lpstr>Бетельгейзе</vt:lpstr>
      <vt:lpstr>Сравнение Звезд </vt:lpstr>
      <vt:lpstr>Вопросы по теме</vt:lpstr>
      <vt:lpstr>Вопросы на засыпку!</vt:lpstr>
      <vt:lpstr>Ответы на вопросы по теме </vt:lpstr>
      <vt:lpstr>Ответы на вопросы на засыпку</vt:lpstr>
      <vt:lpstr>Спасибо за внимание!</vt:lpstr>
      <vt:lpstr>Конец!!!!!!!!!!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космосу  ученика 4б класса  Роженкова Артема</dc:title>
  <dc:creator>Асус</dc:creator>
  <cp:lastModifiedBy>User</cp:lastModifiedBy>
  <cp:revision>23</cp:revision>
  <dcterms:created xsi:type="dcterms:W3CDTF">2012-04-01T08:37:37Z</dcterms:created>
  <dcterms:modified xsi:type="dcterms:W3CDTF">2012-04-06T07:48:42Z</dcterms:modified>
</cp:coreProperties>
</file>