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7E49-38CB-431C-A00D-BBD3A51FD2AF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ED0B6-BF0B-447C-96FA-2FD223B4F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7E49-38CB-431C-A00D-BBD3A51FD2AF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ED0B6-BF0B-447C-96FA-2FD223B4F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7E49-38CB-431C-A00D-BBD3A51FD2AF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ED0B6-BF0B-447C-96FA-2FD223B4F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7E49-38CB-431C-A00D-BBD3A51FD2AF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ED0B6-BF0B-447C-96FA-2FD223B4F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7E49-38CB-431C-A00D-BBD3A51FD2AF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ED0B6-BF0B-447C-96FA-2FD223B4F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7E49-38CB-431C-A00D-BBD3A51FD2AF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ED0B6-BF0B-447C-96FA-2FD223B4F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7E49-38CB-431C-A00D-BBD3A51FD2AF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ED0B6-BF0B-447C-96FA-2FD223B4F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7E49-38CB-431C-A00D-BBD3A51FD2AF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ED0B6-BF0B-447C-96FA-2FD223B4F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7E49-38CB-431C-A00D-BBD3A51FD2AF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ED0B6-BF0B-447C-96FA-2FD223B4F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7E49-38CB-431C-A00D-BBD3A51FD2AF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ED0B6-BF0B-447C-96FA-2FD223B4F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7E49-38CB-431C-A00D-BBD3A51FD2AF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ED0B6-BF0B-447C-96FA-2FD223B4F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D7E49-38CB-431C-A00D-BBD3A51FD2AF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ED0B6-BF0B-447C-96FA-2FD223B4F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Камень аметист.</a:t>
            </a:r>
            <a:endParaRPr lang="ru-RU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Макаренко Полина</a:t>
            </a: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Картинки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яндекс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ry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amethyst-crystal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1875" b="21875"/>
          <a:stretch>
            <a:fillRect/>
          </a:stretch>
        </p:blipFill>
        <p:spPr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Аметист — это кварц, фиолетового цвета от темного до чуть заметного. Под длительным действием солнечного света темный аметист бледнеет.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73254850_ametist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500" b="12500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Аметист является символом миролюбия, искренности, чистосердечия. Его следует носить, когда вас мучают тревоги и душевное волнение. Лучше всего подойдут для этого бусы или перстень. Его внутренняя энергетика помогает обрести душевный покой и внутреннюю гармонию, сохранить здоровье. </a:t>
            </a:r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slide0007_image02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667" r="5667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Аметист также укрепляет память, лечит кожные заболевания. Полагают, что если положить его перед сном под свою постель, можно избавиться от «дьявольских» искушений.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45671704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500" b="12500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Название этого камня в переводе с древнегреческого означает "непьяный". Говорят, что у аметиста есть выдающиеся способности, и самая главная из них предохранять человека от пьянства, а если он всё-таки выпил - спасать от опьянения. Славный камень впитывает в себя винные пары, сам оставаясь при этом абсолютно трезвым и безмятежно-фиолетовым.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Amethyst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9764" b="9764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Надеюсь вам понравилось!!!</a:t>
            </a:r>
            <a:endParaRPr lang="ru-RU" dirty="0"/>
          </a:p>
        </p:txBody>
      </p:sp>
      <p:sp>
        <p:nvSpPr>
          <p:cNvPr id="6" name="5-конечная звезда 5"/>
          <p:cNvSpPr/>
          <p:nvPr/>
        </p:nvSpPr>
        <p:spPr>
          <a:xfrm>
            <a:off x="467544" y="1340768"/>
            <a:ext cx="360040" cy="3600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7956376" y="1412776"/>
            <a:ext cx="288032" cy="432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1152_12892710089-tpfil02aw-2278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9259" r="9259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164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Камень аметист.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Камень аметист.</dc:title>
  <dc:creator>Юля</dc:creator>
  <cp:lastModifiedBy>Юля</cp:lastModifiedBy>
  <cp:revision>4</cp:revision>
  <dcterms:created xsi:type="dcterms:W3CDTF">2012-03-23T15:04:03Z</dcterms:created>
  <dcterms:modified xsi:type="dcterms:W3CDTF">2012-03-27T15:54:03Z</dcterms:modified>
</cp:coreProperties>
</file>