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314" r:id="rId4"/>
    <p:sldId id="315" r:id="rId5"/>
    <p:sldId id="298" r:id="rId6"/>
    <p:sldId id="285" r:id="rId7"/>
    <p:sldId id="307" r:id="rId8"/>
    <p:sldId id="308" r:id="rId9"/>
    <p:sldId id="306" r:id="rId10"/>
    <p:sldId id="299" r:id="rId11"/>
    <p:sldId id="302" r:id="rId12"/>
    <p:sldId id="303" r:id="rId13"/>
    <p:sldId id="309" r:id="rId14"/>
    <p:sldId id="310" r:id="rId15"/>
    <p:sldId id="301" r:id="rId16"/>
    <p:sldId id="304" r:id="rId17"/>
    <p:sldId id="311" r:id="rId18"/>
    <p:sldId id="312" r:id="rId19"/>
    <p:sldId id="316" r:id="rId20"/>
    <p:sldId id="318" r:id="rId21"/>
    <p:sldId id="31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026"/>
    <a:srgbClr val="990033"/>
    <a:srgbClr val="931979"/>
    <a:srgbClr val="00462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4D570E-EE50-4653-A820-394E0D10552C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82E945-C25C-46B1-B0AA-34E86EFEB9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r="79" b="16"/>
          <a:stretch>
            <a:fillRect/>
          </a:stretch>
        </p:blipFill>
        <p:spPr bwMode="auto">
          <a:xfrm>
            <a:off x="0" y="2276873"/>
            <a:ext cx="5436096" cy="458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276872"/>
            <a:ext cx="3707905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8451" y="620688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>
                  <a:solidFill>
                    <a:srgbClr val="0070C0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Проектная деятельность </a:t>
            </a:r>
          </a:p>
          <a:p>
            <a:pPr algn="ctr"/>
            <a:r>
              <a:rPr lang="ru-RU" sz="5400" b="1" dirty="0">
                <a:ln w="1905">
                  <a:solidFill>
                    <a:srgbClr val="0070C0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«Мой самый лучший проект»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44" y="11663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</a:p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ЦЕЛЬ ( 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я хочу узнать?)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75479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формируется с помощью  следующих глаголов: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выяснить..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доказать..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разработать…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изучить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686292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 проекте звучит ёмко и отражает тему проекта. </a:t>
            </a:r>
          </a:p>
        </p:txBody>
      </p:sp>
    </p:spTree>
    <p:extLst>
      <p:ext uri="{BB962C8B-B14F-4D97-AF65-F5344CB8AC3E}">
        <p14:creationId xmlns:p14="http://schemas.microsoft.com/office/powerpoint/2010/main" val="3698663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786" y="531099"/>
            <a:ext cx="90442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</a:p>
          <a:p>
            <a:pPr algn="ctr"/>
            <a:endParaRPr lang="ru-RU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Задачи (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шаги для решения цели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 уточняют цель. Цель указывает общее направление движения, а задачи описывают основные шаги.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Подумайте, чтобы достичь этой цели, что для этого вам предстоит сделать? Это будут ваши задачи!</a:t>
            </a:r>
          </a:p>
        </p:txBody>
      </p:sp>
    </p:spTree>
    <p:extLst>
      <p:ext uri="{BB962C8B-B14F-4D97-AF65-F5344CB8AC3E}">
        <p14:creationId xmlns:p14="http://schemas.microsoft.com/office/powerpoint/2010/main" val="15969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76672"/>
            <a:ext cx="953953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 </a:t>
            </a:r>
          </a:p>
          <a:p>
            <a:pPr algn="ctr"/>
            <a:endParaRPr lang="ru-RU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Задачи (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необходимо 1-2 задачи. 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формируются с помощью  следующих глаголов: 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изучить..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описать..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установить..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выявить..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сформулировать..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привлечь…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исследовать </a:t>
            </a:r>
            <a:endParaRPr lang="ru-RU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17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404664"/>
            <a:ext cx="90364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 </a:t>
            </a:r>
          </a:p>
          <a:p>
            <a:pPr algn="ctr"/>
            <a:endParaRPr lang="ru-RU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Гипотеза (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утверждение по теме проекта, которое требует доказательств, выступает в роли предположений или догадок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algn="ctr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необходимо опровергнуть или подтвердить.  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792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2144033"/>
            <a:ext cx="900100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Например: «Здоровье детей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малодетных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семьях лучше, чем в многодетных». Чаще всего гипотеза  начинается словами: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Возможно…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Предположим…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Допустим…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 быть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612845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lvl="0" algn="ctr"/>
            <a:r>
              <a:rPr lang="ru-RU" sz="36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  </a:t>
            </a:r>
          </a:p>
          <a:p>
            <a:pPr lvl="0" algn="ctr"/>
            <a:endParaRPr lang="ru-RU" sz="360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59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</a:p>
          <a:p>
            <a:pPr algn="ctr"/>
            <a:endParaRPr lang="ru-RU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Обоснование выбора темы </a:t>
            </a:r>
          </a:p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(Отвечаем на вопросы. </a:t>
            </a:r>
          </a:p>
          <a:p>
            <a:pPr algn="ctr"/>
            <a:r>
              <a:rPr lang="ru-RU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я изучаю эту тему? Кому она интересна  кроме меня? )</a:t>
            </a:r>
          </a:p>
          <a:p>
            <a:pPr algn="ctr"/>
            <a:r>
              <a:rPr lang="ru-RU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5198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72816"/>
            <a:ext cx="9036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(материал по главам) </a:t>
            </a:r>
          </a:p>
          <a:p>
            <a:pPr algn="ctr"/>
            <a:endParaRPr lang="ru-RU" sz="6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6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07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2097" y="2420888"/>
            <a:ext cx="953953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№1 Тема: «Землетрясение – особое явление природы»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2450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ОГЛАВЛЕНИЕ </a:t>
            </a:r>
          </a:p>
          <a:p>
            <a:pPr algn="ctr"/>
            <a:r>
              <a:rPr lang="ru-RU" sz="2800" b="1" dirty="0">
                <a:solidFill>
                  <a:srgbClr val="2450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algn="ctr"/>
            <a:r>
              <a:rPr lang="ru-RU" sz="2800" b="1" dirty="0">
                <a:solidFill>
                  <a:srgbClr val="2450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1.Землетрясение – это особое природное явление.</a:t>
            </a:r>
          </a:p>
          <a:p>
            <a:pPr algn="ctr"/>
            <a:r>
              <a:rPr lang="ru-RU" sz="2800" b="1" dirty="0">
                <a:solidFill>
                  <a:srgbClr val="2450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Виды землетрясений</a:t>
            </a:r>
          </a:p>
          <a:p>
            <a:pPr algn="ctr"/>
            <a:r>
              <a:rPr lang="ru-RU" sz="2800" b="1" dirty="0">
                <a:solidFill>
                  <a:srgbClr val="2450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Самые известные землетрясения в мире</a:t>
            </a:r>
          </a:p>
          <a:p>
            <a:pPr algn="ctr"/>
            <a:r>
              <a:rPr lang="ru-RU" sz="2800" b="1" dirty="0">
                <a:solidFill>
                  <a:srgbClr val="2450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algn="ctr"/>
            <a:r>
              <a:rPr lang="ru-RU" sz="2800" b="1" dirty="0">
                <a:solidFill>
                  <a:srgbClr val="2450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943" y="0"/>
            <a:ext cx="9036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</a:t>
            </a:r>
          </a:p>
          <a:p>
            <a:pPr algn="ctr"/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(материал по главам) </a:t>
            </a:r>
          </a:p>
          <a:p>
            <a:pPr algn="ctr"/>
            <a:endParaRPr lang="ru-RU" sz="6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6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46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82593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(выводы)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12976"/>
            <a:ext cx="86913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Прописать к чему пришли в итоге. Опровергли или подтвердили гипотезу. </a:t>
            </a:r>
          </a:p>
        </p:txBody>
      </p:sp>
    </p:spTree>
    <p:extLst>
      <p:ext uri="{BB962C8B-B14F-4D97-AF65-F5344CB8AC3E}">
        <p14:creationId xmlns:p14="http://schemas.microsoft.com/office/powerpoint/2010/main" val="2175940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265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</a:t>
            </a:r>
          </a:p>
          <a:p>
            <a:pPr lvl="0" algn="ctr"/>
            <a:r>
              <a:rPr lang="ru-RU" sz="4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(если таковые имеются)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4944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Фотографии, схемы</a:t>
            </a:r>
          </a:p>
          <a:p>
            <a:pPr lvl="0" algn="ctr"/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подписанные </a:t>
            </a:r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пронумерованные ) </a:t>
            </a:r>
          </a:p>
        </p:txBody>
      </p:sp>
    </p:spTree>
    <p:extLst>
      <p:ext uri="{BB962C8B-B14F-4D97-AF65-F5344CB8AC3E}">
        <p14:creationId xmlns:p14="http://schemas.microsoft.com/office/powerpoint/2010/main" val="202168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pPr algn="just"/>
            <a:r>
              <a:rPr lang="ru-RU" sz="40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– это продукт индивидуальной деятельности учащегося, над которым он работает в течение длительного периода времени.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534013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- это "пять П":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(планирование),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информации,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Продукт,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132856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текста можно создать какой – либо продукт </a:t>
            </a:r>
            <a:endParaRPr lang="ru-RU" sz="4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1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6632"/>
            <a:ext cx="8784976" cy="636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7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98072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школьного проекта  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проектной деятельности может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 исследование по проблеме (10-15 страниц). </a:t>
            </a:r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пятого класса ( 5-10 страниц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ru-RU" sz="4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4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01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7" y="970643"/>
            <a:ext cx="85574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необходима  для защиты проекта ( до 10 слайдов</a:t>
            </a:r>
            <a:r>
              <a:rPr lang="ru-RU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).Титульный лист обязателен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endParaRPr lang="ru-RU" sz="4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ней должны быть отражены основные моменты исследования. </a:t>
            </a:r>
          </a:p>
          <a:p>
            <a:pPr algn="ctr"/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553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41" y="0"/>
            <a:ext cx="9018559" cy="6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2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799" y="-243408"/>
            <a:ext cx="9793088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905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оформления школьного  проекта 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Титульный лист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Оглавление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Введение 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Основная часть (материал по главам) 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Заключение (выводы)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Список использованной литературы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Приложения (если таковые имеются)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8532440" cy="534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«Средняя  школа № 4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Н.А.Некрасова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углубленным изучением английского языка»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Тема. Искусство Древнего Египта.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Выполнил: Иванов Иван Иванович,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ученик 6(6)  класса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Руководитель: Березина Елена Алексеевна,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учитель истории и географии.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Ярославль, 2021 г.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-85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оформления титульного листа </a:t>
            </a:r>
          </a:p>
        </p:txBody>
      </p:sp>
    </p:spTree>
    <p:extLst>
      <p:ext uri="{BB962C8B-B14F-4D97-AF65-F5344CB8AC3E}">
        <p14:creationId xmlns:p14="http://schemas.microsoft.com/office/powerpoint/2010/main" val="147964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43354"/>
            <a:ext cx="7776864" cy="583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0" y="-1841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</a:p>
        </p:txBody>
      </p:sp>
    </p:spTree>
    <p:extLst>
      <p:ext uri="{BB962C8B-B14F-4D97-AF65-F5344CB8AC3E}">
        <p14:creationId xmlns:p14="http://schemas.microsoft.com/office/powerpoint/2010/main" val="641804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34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введения: </a:t>
            </a:r>
          </a:p>
          <a:p>
            <a:r>
              <a:rPr lang="ru-RU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340768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1.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 (небольшая информация по вашей теме)  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Цель проекта 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Задачи проекта 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Гипотеза (это утверждение по теме проекта, которое требует доказательств, выступает в роли предположений или догадок) 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Обоснование выбора темы (Ответы на вопросы. Почему я изучаю эту тему? Кому она интересна кроме меня?) </a:t>
            </a:r>
          </a:p>
          <a:p>
            <a:pPr algn="just"/>
            <a:endParaRPr lang="ru-RU" sz="2800" b="1" dirty="0"/>
          </a:p>
          <a:p>
            <a:pPr algn="just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31502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1501</TotalTime>
  <Words>454</Words>
  <Application>Microsoft Office PowerPoint</Application>
  <PresentationFormat>Экран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Calibri</vt:lpstr>
      <vt:lpstr>Comic Sans MS</vt:lpstr>
      <vt:lpstr>Franklin Gothic Book</vt:lpstr>
      <vt:lpstr>Franklin Gothic Medium</vt:lpstr>
      <vt:lpstr>Symbol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</dc:creator>
  <cp:lastModifiedBy>Elena</cp:lastModifiedBy>
  <cp:revision>158</cp:revision>
  <dcterms:created xsi:type="dcterms:W3CDTF">2013-01-12T11:10:54Z</dcterms:created>
  <dcterms:modified xsi:type="dcterms:W3CDTF">2021-11-26T16:46:52Z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1020657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