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74" r:id="rId2"/>
    <p:sldId id="270" r:id="rId3"/>
    <p:sldId id="271" r:id="rId4"/>
    <p:sldId id="278" r:id="rId5"/>
    <p:sldId id="273" r:id="rId6"/>
    <p:sldId id="275" r:id="rId7"/>
    <p:sldId id="268" r:id="rId8"/>
    <p:sldId id="257" r:id="rId9"/>
    <p:sldId id="256" r:id="rId10"/>
    <p:sldId id="279" r:id="rId11"/>
    <p:sldId id="281" r:id="rId12"/>
    <p:sldId id="262" r:id="rId13"/>
    <p:sldId id="259" r:id="rId14"/>
    <p:sldId id="267" r:id="rId15"/>
    <p:sldId id="277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5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7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03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3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50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2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35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9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9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7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1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6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8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7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E454-E4B0-4ED2-AD40-B29DE2D1F43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9EDF8E-0862-43A3-B8B9-FBEF5CA28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1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80547" y="2769108"/>
            <a:ext cx="6991393" cy="18828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«Сокровище Ярославского края» (краеведческая </a:t>
            </a:r>
            <a:r>
              <a:rPr lang="ru-RU" alt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как современная игровая технология в образовательной организации)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505777" y="6390656"/>
            <a:ext cx="216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-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4862513" y="-15875"/>
            <a:ext cx="56245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 Light" panose="020F0302020204030204" pitchFamily="34" charset="0"/>
            </a:endParaRPr>
          </a:p>
        </p:txBody>
      </p:sp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6065949" y="4850930"/>
            <a:ext cx="58643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Ведущий: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 Елена Алексеевна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географии,  истории,  обществознания и  ОДНКНР, педагог дополнительного образования. Первая квалификационная категория.</a:t>
            </a:r>
          </a:p>
        </p:txBody>
      </p:sp>
      <p:sp>
        <p:nvSpPr>
          <p:cNvPr id="2054" name="AutoShape 11" descr="https://rossosh.bloknot-voronezh.ru/thumb/1000x0xcut/upload/iblock/91e/uchitel_goda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7" y="177912"/>
            <a:ext cx="3431204" cy="277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https://school4.edu.yar.ru/goryachee_pitanie/na_say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17" y="85491"/>
            <a:ext cx="2164895" cy="148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4" y="3390604"/>
            <a:ext cx="3612003" cy="333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8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939" y="2547783"/>
            <a:ext cx="734473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««Жемчужина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Золотого кольца России» 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0" y="270456"/>
            <a:ext cx="3674035" cy="51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939" y="2547783"/>
            <a:ext cx="734473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№3 </a:t>
            </a:r>
            <a:b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««Ярославский кинотур» 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0" y="270456"/>
            <a:ext cx="3674035" cy="51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5" y="386365"/>
            <a:ext cx="10730036" cy="618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3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1" y="-90153"/>
            <a:ext cx="11430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6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0"/>
            <a:ext cx="9517487" cy="675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9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223" y="407090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игры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96" y="710883"/>
            <a:ext cx="3676207" cy="5200339"/>
          </a:xfrm>
          <a:prstGeom prst="rect">
            <a:avLst/>
          </a:prstGeom>
        </p:spPr>
      </p:pic>
      <p:pic>
        <p:nvPicPr>
          <p:cNvPr id="1026" name="Picture 2" descr="https://sun9-2.userapi.com/impf/c851536/v851536616/1ec24e/Q-XhuvbEJlU.jpg?size=1080x810&amp;quality=96&amp;sign=0fdd9945beeebb5d80a3429d117ba94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31" y="201109"/>
            <a:ext cx="4685719" cy="3514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80547" y="2769108"/>
            <a:ext cx="6991393" cy="18828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«Сокровище Ярославского края» (краеведческая </a:t>
            </a:r>
            <a:r>
              <a:rPr lang="ru-RU" alt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как современная игровая технология в образовательной организации)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505777" y="6390656"/>
            <a:ext cx="216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-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4862513" y="-15875"/>
            <a:ext cx="56245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 Light" panose="020F0302020204030204" pitchFamily="34" charset="0"/>
            </a:endParaRPr>
          </a:p>
        </p:txBody>
      </p:sp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6065949" y="4850930"/>
            <a:ext cx="58643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Ведущий: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 Елена Алексеевна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географии,  истории,  обществознания и  ОДНКНР, педагог дополнительного образования. Первая квалификационная категория.</a:t>
            </a:r>
          </a:p>
        </p:txBody>
      </p:sp>
      <p:sp>
        <p:nvSpPr>
          <p:cNvPr id="2054" name="AutoShape 11" descr="https://rossosh.bloknot-voronezh.ru/thumb/1000x0xcut/upload/iblock/91e/uchitel_goda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7" y="177912"/>
            <a:ext cx="3431204" cy="277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https://school4.edu.yar.ru/goryachee_pitanie/na_say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17" y="85491"/>
            <a:ext cx="2164895" cy="148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4" y="3390604"/>
            <a:ext cx="3612003" cy="333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02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213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 </a:t>
            </a:r>
          </a:p>
        </p:txBody>
      </p:sp>
      <p:sp>
        <p:nvSpPr>
          <p:cNvPr id="7" name="Прямоугольник 4"/>
          <p:cNvSpPr>
            <a:spLocks noGrp="1" noChangeArrowheads="1"/>
          </p:cNvSpPr>
          <p:nvPr>
            <p:ph idx="1"/>
          </p:nvPr>
        </p:nvSpPr>
        <p:spPr bwMode="auto">
          <a:xfrm>
            <a:off x="2589212" y="1708597"/>
            <a:ext cx="89154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российской гражданской идентичности: патриотизма, уважения к Отечеству» *.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осознанного, уважительного и доброжелательного отношения к другому человеку, его мнению, мировоззрению, культуре, языку, вере, гражданской позиции, к истории, культуре, религии, традициям, языкам, ценностям народов России и народов мира; готовности и способности вести диалог с другими людьми и достигать в нём взаимопонимания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»*.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9745" y="5222680"/>
            <a:ext cx="228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*(ФГОС ООО п. 9.4).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69745" y="5592012"/>
            <a:ext cx="217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*(ФГОС ООО, п. 9).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1" y="1325342"/>
            <a:ext cx="2706859" cy="2517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677" y="5961344"/>
            <a:ext cx="81083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" y="2424152"/>
            <a:ext cx="5234106" cy="392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3832" y="14362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средства 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99" y="994597"/>
            <a:ext cx="6112644" cy="378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283105" y="4669352"/>
            <a:ext cx="631228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736" y="1854431"/>
            <a:ext cx="631228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 учреждениях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1195519" y="6026676"/>
            <a:ext cx="53713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35630" y="6321425"/>
            <a:ext cx="9934894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Березина Елена Алексеевна, учитель географии,  истории,  обществознания и  ОДНКНР, педагог дополнительного образования. Первая квалификационная категория.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5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4" y="931441"/>
            <a:ext cx="3013943" cy="404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35" y="836314"/>
            <a:ext cx="4902557" cy="367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76" y="1658327"/>
            <a:ext cx="5012002" cy="375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52" y="2374051"/>
            <a:ext cx="5263165" cy="394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56721" y="195869"/>
            <a:ext cx="1079249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мини – очерков о героях Великой Отечественной войны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481060" y="6211888"/>
            <a:ext cx="525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5630" y="6321425"/>
            <a:ext cx="9934894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Березина Елена Алексеевна, учитель географии,  истории,  обществознания и  ОДНКНР, педагог дополнительного образования. Первая квалификационная категория.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2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348" y="1862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Краеведческие 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–игры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973363"/>
            <a:ext cx="4159875" cy="58846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08" y="1467118"/>
            <a:ext cx="6790612" cy="416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1408414" y="6095978"/>
            <a:ext cx="525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906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939" y="2547783"/>
            <a:ext cx="734473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Ярославля- объект всемирного наследия Юнеско» 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0" y="270456"/>
            <a:ext cx="3674035" cy="51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93" y="0"/>
            <a:ext cx="5027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78" y="154546"/>
            <a:ext cx="7862057" cy="6387922"/>
          </a:xfrm>
        </p:spPr>
      </p:pic>
    </p:spTree>
    <p:extLst>
      <p:ext uri="{BB962C8B-B14F-4D97-AF65-F5344CB8AC3E}">
        <p14:creationId xmlns:p14="http://schemas.microsoft.com/office/powerpoint/2010/main" val="32761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133687"/>
            <a:ext cx="5885644" cy="562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49" y="1303787"/>
            <a:ext cx="6293476" cy="532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0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229</Words>
  <Application>Microsoft Office PowerPoint</Application>
  <PresentationFormat>Широкоэкранный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Легкий дым</vt:lpstr>
      <vt:lpstr>Мастер-класс  «Сокровище Ярославского края» (краеведческая квест-игра как современная игровая технология в образовательной организации) </vt:lpstr>
      <vt:lpstr>Федеральный государственный  образовательный стандарт </vt:lpstr>
      <vt:lpstr>Педагогические средства </vt:lpstr>
      <vt:lpstr>Презентация PowerPoint</vt:lpstr>
      <vt:lpstr>Краеведческие квест –игры</vt:lpstr>
      <vt:lpstr>Станция №1   «Центр Ярославля- объект всемирного наследия Юнеско» </vt:lpstr>
      <vt:lpstr>Презентация PowerPoint</vt:lpstr>
      <vt:lpstr>Презентация PowerPoint</vt:lpstr>
      <vt:lpstr>Презентация PowerPoint</vt:lpstr>
      <vt:lpstr>Станция №2   ««Жемчужина» Золотого кольца России» </vt:lpstr>
      <vt:lpstr>Станция №3   ««Ярославский кинотур» </vt:lpstr>
      <vt:lpstr>Презентация PowerPoint</vt:lpstr>
      <vt:lpstr>Презентация PowerPoint</vt:lpstr>
      <vt:lpstr>Презентация PowerPoint</vt:lpstr>
      <vt:lpstr>Подведение итогов  квест – игры </vt:lpstr>
      <vt:lpstr>Мастер-класс  «Сокровище Ярославского края» (краеведческая квест-игра как современная игровая технология в образовательной организации)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lapotnikov</cp:lastModifiedBy>
  <cp:revision>31</cp:revision>
  <dcterms:created xsi:type="dcterms:W3CDTF">2021-11-28T19:13:35Z</dcterms:created>
  <dcterms:modified xsi:type="dcterms:W3CDTF">2024-04-16T09:39:46Z</dcterms:modified>
</cp:coreProperties>
</file>