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7" r:id="rId4"/>
    <p:sldId id="261" r:id="rId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74" autoAdjust="0"/>
    <p:restoredTop sz="94660"/>
  </p:normalViewPr>
  <p:slideViewPr>
    <p:cSldViewPr snapToGrid="0">
      <p:cViewPr varScale="1">
        <p:scale>
          <a:sx n="64" d="100"/>
          <a:sy n="64" d="100"/>
        </p:scale>
        <p:origin x="-894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36A7A-E623-4DD7-ABCF-A66FC441AED5}" type="datetimeFigureOut">
              <a:rPr lang="ru-RU" smtClean="0"/>
              <a:pPr/>
              <a:t>19.12.2017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2E96C-3F74-4163-BCFD-508F22E50F5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2839711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36A7A-E623-4DD7-ABCF-A66FC441AED5}" type="datetimeFigureOut">
              <a:rPr lang="ru-RU" smtClean="0"/>
              <a:pPr/>
              <a:t>19.12.2017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2E96C-3F74-4163-BCFD-508F22E50F5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267666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36A7A-E623-4DD7-ABCF-A66FC441AED5}" type="datetimeFigureOut">
              <a:rPr lang="ru-RU" smtClean="0"/>
              <a:pPr/>
              <a:t>19.12.2017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2E96C-3F74-4163-BCFD-508F22E50F5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6096394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36A7A-E623-4DD7-ABCF-A66FC441AED5}" type="datetimeFigureOut">
              <a:rPr lang="ru-RU" smtClean="0"/>
              <a:pPr/>
              <a:t>19.12.2017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2E96C-3F74-4163-BCFD-508F22E50F5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0047244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36A7A-E623-4DD7-ABCF-A66FC441AED5}" type="datetimeFigureOut">
              <a:rPr lang="ru-RU" smtClean="0"/>
              <a:pPr/>
              <a:t>19.12.2017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2E96C-3F74-4163-BCFD-508F22E50F5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4720722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36A7A-E623-4DD7-ABCF-A66FC441AED5}" type="datetimeFigureOut">
              <a:rPr lang="ru-RU" smtClean="0"/>
              <a:pPr/>
              <a:t>19.12.2017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2E96C-3F74-4163-BCFD-508F22E50F5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6353988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36A7A-E623-4DD7-ABCF-A66FC441AED5}" type="datetimeFigureOut">
              <a:rPr lang="ru-RU" smtClean="0"/>
              <a:pPr/>
              <a:t>19.12.2017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2E96C-3F74-4163-BCFD-508F22E50F5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2274971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36A7A-E623-4DD7-ABCF-A66FC441AED5}" type="datetimeFigureOut">
              <a:rPr lang="ru-RU" smtClean="0"/>
              <a:pPr/>
              <a:t>19.12.2017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2E96C-3F74-4163-BCFD-508F22E50F5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7391880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36A7A-E623-4DD7-ABCF-A66FC441AED5}" type="datetimeFigureOut">
              <a:rPr lang="ru-RU" smtClean="0"/>
              <a:pPr/>
              <a:t>19.12.2017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2E96C-3F74-4163-BCFD-508F22E50F5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277759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36A7A-E623-4DD7-ABCF-A66FC441AED5}" type="datetimeFigureOut">
              <a:rPr lang="ru-RU" smtClean="0"/>
              <a:pPr/>
              <a:t>19.12.2017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2E96C-3F74-4163-BCFD-508F22E50F5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3354067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36A7A-E623-4DD7-ABCF-A66FC441AED5}" type="datetimeFigureOut">
              <a:rPr lang="ru-RU" smtClean="0"/>
              <a:pPr/>
              <a:t>19.12.2017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2E96C-3F74-4163-BCFD-508F22E50F5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8134064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36A7A-E623-4DD7-ABCF-A66FC441AED5}" type="datetimeFigureOut">
              <a:rPr lang="ru-RU" smtClean="0"/>
              <a:pPr/>
              <a:t>19.12.2017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62E96C-3F74-4163-BCFD-508F22E50F5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2174534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179092" y="583359"/>
            <a:ext cx="9144000" cy="3449637"/>
          </a:xfrm>
        </p:spPr>
        <p:txBody>
          <a:bodyPr>
            <a:normAutofit/>
          </a:bodyPr>
          <a:lstStyle/>
          <a:p>
            <a:r>
              <a:rPr lang="ru-RU" b="1" dirty="0" smtClean="0"/>
              <a:t>Профилактика эмоционального выгорания педагогов методами песочной терапии   </a:t>
            </a:r>
            <a:endParaRPr lang="ru-RU" b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715069" y="6117609"/>
            <a:ext cx="9144000" cy="740391"/>
          </a:xfrm>
        </p:spPr>
        <p:txBody>
          <a:bodyPr/>
          <a:lstStyle/>
          <a:p>
            <a:r>
              <a:rPr lang="ru-RU" dirty="0" smtClean="0"/>
              <a:t>Ярославль, 2017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5269276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33734" y="856634"/>
            <a:ext cx="10515600" cy="4351338"/>
          </a:xfrm>
        </p:spPr>
        <p:txBody>
          <a:bodyPr>
            <a:normAutofit/>
          </a:bodyPr>
          <a:lstStyle/>
          <a:p>
            <a:pPr>
              <a:lnSpc>
                <a:spcPct val="200000"/>
              </a:lnSpc>
            </a:pPr>
            <a:r>
              <a:rPr lang="ru-RU" sz="3200" b="1" dirty="0" smtClean="0"/>
              <a:t>Песочная терапия в контексте арт-терапии представляет собой невербальную форму </a:t>
            </a:r>
            <a:r>
              <a:rPr lang="ru-RU" sz="3200" b="1" dirty="0" err="1" smtClean="0"/>
              <a:t>психокоррекции</a:t>
            </a:r>
            <a:r>
              <a:rPr lang="ru-RU" sz="3200" b="1" dirty="0" smtClean="0"/>
              <a:t>, где основной акцент делается на творческом самовыражении клиента</a:t>
            </a:r>
            <a:endParaRPr lang="ru-RU" sz="3200" b="1" dirty="0"/>
          </a:p>
        </p:txBody>
      </p:sp>
    </p:spTree>
    <p:extLst>
      <p:ext uri="{BB962C8B-B14F-4D97-AF65-F5344CB8AC3E}">
        <p14:creationId xmlns="" xmlns:p14="http://schemas.microsoft.com/office/powerpoint/2010/main" val="34932903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Виды работы с песком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В песочнице</a:t>
            </a:r>
          </a:p>
          <a:p>
            <a:r>
              <a:rPr lang="ru-RU" dirty="0" smtClean="0"/>
              <a:t>На световом планшете</a:t>
            </a:r>
          </a:p>
          <a:p>
            <a:r>
              <a:rPr lang="ru-RU" dirty="0" smtClean="0"/>
              <a:t>Рисование цветным песком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206854" y="293143"/>
            <a:ext cx="3475630" cy="260672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008339" y="3399470"/>
            <a:ext cx="5183661" cy="291243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365913" y="3399470"/>
            <a:ext cx="4730087" cy="315585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8771943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/>
              <a:t>Преимущество процесса рисования песком перед другими формами арт-терапии в том, что: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615" y="1433015"/>
            <a:ext cx="11395881" cy="5117910"/>
          </a:xfrm>
        </p:spPr>
        <p:txBody>
          <a:bodyPr>
            <a:normAutofit fontScale="77500" lnSpcReduction="20000"/>
          </a:bodyPr>
          <a:lstStyle/>
          <a:p>
            <a:pPr lvl="0"/>
            <a:r>
              <a:rPr lang="ru-RU" dirty="0"/>
              <a:t> Процесс прост и приятен. Не требуется никаких специальных умений и навыков. И сам материал необыкновенно приятен.</a:t>
            </a:r>
          </a:p>
          <a:p>
            <a:pPr lvl="0"/>
            <a:r>
              <a:rPr lang="ru-RU" dirty="0"/>
              <a:t>Рисование песком дает возможность трансформации, мгновенного изменения творческого произведения без потери его красоты и не прибегая к полной реконструкции. Это похоже на саму жизнь – все время развивающуюся и изменяющуюся. Я думаю, что похоже и на внутреннюю жизнь человека. </a:t>
            </a:r>
          </a:p>
          <a:p>
            <a:pPr lvl="0"/>
            <a:r>
              <a:rPr lang="ru-RU" dirty="0"/>
              <a:t>Работая с песком на плоскости, движения становятся размеренными, синхронизируются с ритмом дыхания. А работая с песком под музыку задействованы одновременно зрительный, слуховой и кинестетический каналы, что позволяет воспринять этот мир непосредственно, вчувствоваться в него. Чего очень не хватает в нашей социальной жизни, где наш ум выносит о мире оценочные суждения. На мой взгляд, это близко к медитативным техникам.</a:t>
            </a:r>
          </a:p>
          <a:p>
            <a:pPr lvl="0"/>
            <a:r>
              <a:rPr lang="ru-RU" dirty="0"/>
              <a:t>Техника помогает развить тонкую моторику, что особенно полезно для детей (потому что через стимуляцию пальцев рук развивается мозг) и для пожилых людей, т.к. с возрастом снижается чувствительность рук. А также для людей, работающих за компьютером. </a:t>
            </a:r>
          </a:p>
          <a:p>
            <a:pPr lvl="0"/>
            <a:r>
              <a:rPr lang="ru-RU" dirty="0"/>
              <a:t>Рисовать можно двумя руками симметрично, что способствует и внутреннему центрированию. </a:t>
            </a:r>
          </a:p>
          <a:p>
            <a:pPr lvl="0"/>
            <a:r>
              <a:rPr lang="ru-RU" dirty="0"/>
              <a:t>А парапсихологи утверждают, что песок поглощает негативную энергию</a:t>
            </a:r>
            <a:r>
              <a:rPr lang="ru-RU" dirty="0" smtClean="0"/>
              <a:t>!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73270735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</TotalTime>
  <Words>54</Words>
  <Application>Microsoft Office PowerPoint</Application>
  <PresentationFormat>Произвольный</PresentationFormat>
  <Paragraphs>14</Paragraphs>
  <Slides>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</vt:i4>
      </vt:variant>
    </vt:vector>
  </HeadingPairs>
  <TitlesOfParts>
    <vt:vector size="5" baseType="lpstr">
      <vt:lpstr>Тема Office</vt:lpstr>
      <vt:lpstr>Профилактика эмоционального выгорания педагогов методами песочной терапии   </vt:lpstr>
      <vt:lpstr>Слайд 2</vt:lpstr>
      <vt:lpstr>Виды работы с песком </vt:lpstr>
      <vt:lpstr>Преимущество процесса рисования песком перед другими формами арт-терапии в том, что: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Профилактика эмоционального выгорания педагогов методами песочной терапии</dc:title>
  <dc:creator>Елена Ногинова</dc:creator>
  <cp:lastModifiedBy>школа 4</cp:lastModifiedBy>
  <cp:revision>7</cp:revision>
  <dcterms:created xsi:type="dcterms:W3CDTF">2017-10-09T17:09:58Z</dcterms:created>
  <dcterms:modified xsi:type="dcterms:W3CDTF">2017-12-19T09:08:38Z</dcterms:modified>
</cp:coreProperties>
</file>